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9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1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39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9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8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7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0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1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1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3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8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9065F-F278-44DA-9F3B-7D4171A81DFB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5CF3-FD56-4BC5-A48F-A0BEBDA3D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972A5-E2F8-46E7-816C-D5CB950EF5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091C9D-0A53-4C9C-998E-9056296BB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1C5F04-0526-40E2-BD09-4BC4AD3AC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1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4BFED-4D0C-4433-B23A-F92E9B8A1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B15E94-D1F9-42A2-B80A-EB3EEE0D2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4" y="-47848"/>
            <a:ext cx="9207796" cy="6905848"/>
          </a:xfrm>
        </p:spPr>
      </p:pic>
    </p:spTree>
    <p:extLst>
      <p:ext uri="{BB962C8B-B14F-4D97-AF65-F5344CB8AC3E}">
        <p14:creationId xmlns:p14="http://schemas.microsoft.com/office/powerpoint/2010/main" val="1259044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EA90-F9EB-408D-901C-0B1D25FB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165766-87D3-4257-91A5-D52E7064F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17" y="0"/>
            <a:ext cx="9224434" cy="6918325"/>
          </a:xfrm>
        </p:spPr>
      </p:pic>
    </p:spTree>
    <p:extLst>
      <p:ext uri="{BB962C8B-B14F-4D97-AF65-F5344CB8AC3E}">
        <p14:creationId xmlns:p14="http://schemas.microsoft.com/office/powerpoint/2010/main" val="3024502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E9E67-9CE6-4CE3-9081-5A568A12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53CFF5-397A-4903-B840-E2DE7DA9F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7434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4AAB5-22DE-434C-A378-B57A2205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A32136-439A-47DA-BE89-7C795D01F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92117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DC4F-2A1C-4A2F-BD98-1A80E875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023ED8-ADBE-4F63-AED9-B8F254E39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0640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551E-8893-4BB4-881B-6E10D2272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EE9CAB-FD58-4D7B-BA24-38EAF2C29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1994682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C54B-BC9E-4717-8306-1178E6EFA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CF6ACF-7356-4D5E-88A6-8FAC27406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6091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A0E5A-C317-4DE8-8524-E68BA727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58AA87-372C-4C0A-9DE5-250F864D0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72585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0D262-4293-4F84-A8CE-483D48740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687CD7-EB03-4116-93C4-97063744D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19810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C877A-9E37-4751-9A89-79B8FCC7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DA0C4C-C236-4391-AD0B-0BB2CDAF9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5053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877B3-70B2-4126-8955-8B920C9A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42EDC5-858F-4242-944A-5D5DDAAA2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1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08814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B3DD-7E3E-4414-B29E-4F722703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EF217A-1939-4431-A0C4-FAE97517D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78855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EC271-80B3-476D-92FC-0A450DF0F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3690B9-06FE-4126-B7BF-66424EC93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94488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A449-ABD4-4139-98B3-068C535B0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4148E6-7424-424B-A790-08B5C83AD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12031"/>
            <a:ext cx="9127958" cy="6845969"/>
          </a:xfrm>
        </p:spPr>
      </p:pic>
    </p:spTree>
    <p:extLst>
      <p:ext uri="{BB962C8B-B14F-4D97-AF65-F5344CB8AC3E}">
        <p14:creationId xmlns:p14="http://schemas.microsoft.com/office/powerpoint/2010/main" val="345469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9339-6C9D-49AA-B522-8CAB144F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7508BD-4277-462B-81AA-7934295B4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92552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01E83-D371-4A9B-9B35-491538449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507F30-F2C6-470D-8D70-50F738050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78915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BFCEA-149A-4596-9B32-040F54C9E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924975-0380-46E8-AB55-DFC4773B4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34297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5B4F7-57CA-41D7-AF88-3C96DD6AC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936BD5-497C-42C3-B9F3-A781AB671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51416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B46F9-7AC7-4A07-BFEC-E641A36E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15297A-5850-4A13-B51D-B0EB7C462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79545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A01E-37D9-43AF-980A-E8A5705E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438CFB-4F6B-4DB2-B3B4-20979DF23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04664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D402-30D6-4BD0-B3DD-A89C05D7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F7F95D-6D6B-49BC-8F08-D0D62FCC6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088614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504DB-D5F6-4802-91D4-4644CF983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DB66C0-594B-41D6-8E52-612B5F5F1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93501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C8903-74AF-46E4-A90F-189A7660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540497-8D0A-4CC4-B8B8-B700B4463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7200" cy="7010400"/>
          </a:xfrm>
        </p:spPr>
      </p:pic>
    </p:spTree>
    <p:extLst>
      <p:ext uri="{BB962C8B-B14F-4D97-AF65-F5344CB8AC3E}">
        <p14:creationId xmlns:p14="http://schemas.microsoft.com/office/powerpoint/2010/main" val="3545625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8D5B6-749A-4678-A180-B82F09F33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66FA3A-E058-49F2-8FA4-AE6BF563F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02617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D0B74-3AE8-4CA3-9448-753B8BC0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FF477C-FC5A-419B-AFAA-6EDA34DE6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1690720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BBFB6-7CD6-43C4-A373-50F2B4FD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E1EA02-4184-4DD4-AE75-2CD518C4B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2980094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EFEB-AAFE-4FFF-B77E-B1291ABF2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74B37E-5611-4D92-A340-89DA89EE3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9144001" cy="6858001"/>
          </a:xfrm>
        </p:spPr>
      </p:pic>
    </p:spTree>
    <p:extLst>
      <p:ext uri="{BB962C8B-B14F-4D97-AF65-F5344CB8AC3E}">
        <p14:creationId xmlns:p14="http://schemas.microsoft.com/office/powerpoint/2010/main" val="1729335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BD0C-9009-4362-A1BC-8E739D68A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A81682-11A4-41AF-A764-B9AA28A4D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11828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5328-0680-4A98-8723-04089538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E9B9CA-27C4-41EB-B6F6-1EE8658C2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645278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99521-2399-4BBD-86A4-C2A35AEC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3DAA86-7359-4325-A88D-DD7273CFE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</p:spPr>
      </p:pic>
    </p:spTree>
    <p:extLst>
      <p:ext uri="{BB962C8B-B14F-4D97-AF65-F5344CB8AC3E}">
        <p14:creationId xmlns:p14="http://schemas.microsoft.com/office/powerpoint/2010/main" val="3623817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60D29-FD92-4ECD-A406-8716791A3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0D56ED-9D0A-49C4-9A90-BADB313BD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" y="365126"/>
            <a:ext cx="9325811" cy="6994358"/>
          </a:xfrm>
        </p:spPr>
      </p:pic>
    </p:spTree>
    <p:extLst>
      <p:ext uri="{BB962C8B-B14F-4D97-AF65-F5344CB8AC3E}">
        <p14:creationId xmlns:p14="http://schemas.microsoft.com/office/powerpoint/2010/main" val="2877425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3E07-B757-4FF6-B35E-C91B7887F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2636DD-0FE1-448D-BCE5-7A76836103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21"/>
            <a:ext cx="9170961" cy="6878221"/>
          </a:xfrm>
        </p:spPr>
      </p:pic>
    </p:spTree>
    <p:extLst>
      <p:ext uri="{BB962C8B-B14F-4D97-AF65-F5344CB8AC3E}">
        <p14:creationId xmlns:p14="http://schemas.microsoft.com/office/powerpoint/2010/main" val="286454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Office PowerPoint</Application>
  <PresentationFormat>On-screen Show (4:3)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J Connelly</dc:creator>
  <cp:lastModifiedBy>Michael J Connelly</cp:lastModifiedBy>
  <cp:revision>3</cp:revision>
  <dcterms:created xsi:type="dcterms:W3CDTF">2020-05-24T21:19:00Z</dcterms:created>
  <dcterms:modified xsi:type="dcterms:W3CDTF">2020-05-24T21:42:50Z</dcterms:modified>
</cp:coreProperties>
</file>